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84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9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577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200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96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52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17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85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76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0FA0B-F213-4DF6-8262-754C729DF0FB}" type="datetimeFigureOut">
              <a:rPr lang="en-IN" smtClean="0"/>
              <a:t>10-06-2020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F8A64-373D-4BFF-B5AF-CAD5BBFF4C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00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45512"/>
          </a:xfrm>
        </p:spPr>
        <p:txBody>
          <a:bodyPr>
            <a:normAutofit/>
          </a:bodyPr>
          <a:lstStyle/>
          <a:p>
            <a:pPr algn="ctr"/>
            <a:r>
              <a:rPr lang="en-IN" sz="3600" dirty="0" smtClean="0"/>
              <a:t>Practical Data Science With Python</a:t>
            </a:r>
            <a:br>
              <a:rPr lang="en-IN" sz="3600" dirty="0" smtClean="0"/>
            </a:b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2800" dirty="0" smtClean="0"/>
              <a:t>Project on Mice Protein Level Expression</a:t>
            </a: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2000" dirty="0" smtClean="0"/>
              <a:t>By</a:t>
            </a: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2400" dirty="0" smtClean="0"/>
              <a:t>Bijo B Thomas</a:t>
            </a:r>
            <a:r>
              <a:rPr lang="en-IN" sz="3200" dirty="0" smtClean="0"/>
              <a:t> </a:t>
            </a:r>
            <a:endParaRPr lang="en-IN" sz="36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8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4"/>
    </mc:Choice>
    <mc:Fallback>
      <p:transition spd="slow" advTm="1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12534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4406" y="746975"/>
            <a:ext cx="8281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Mice Protein Expression Level</a:t>
            </a:r>
            <a:endParaRPr lang="en-IN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3037" y="1944710"/>
            <a:ext cx="10109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Aim of the Project:</a:t>
            </a:r>
          </a:p>
          <a:p>
            <a:r>
              <a:rPr lang="en-IN" sz="2400" dirty="0"/>
              <a:t>	</a:t>
            </a:r>
            <a:r>
              <a:rPr lang="en-IN" sz="2400" dirty="0" smtClean="0"/>
              <a:t>To predict the class of the mice among the 8 types using the protein expression levels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Data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Data </a:t>
            </a:r>
            <a:r>
              <a:rPr lang="en-IN" sz="2400" dirty="0" err="1" smtClean="0"/>
              <a:t>Preperation</a:t>
            </a:r>
            <a:endParaRPr lang="en-I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Data Investigation and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Modelling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Conclusion</a:t>
            </a:r>
            <a:endParaRPr lang="en-IN" sz="2400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9"/>
    </mc:Choice>
    <mc:Fallback>
      <p:transition spd="slow" advTm="16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16269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2914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+mn-lt"/>
              </a:rPr>
              <a:t>Data Set and its Features</a:t>
            </a:r>
            <a:endParaRPr lang="en-IN" sz="32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1673" y="1815921"/>
            <a:ext cx="101099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/>
              <a:t>A total of 82 features in the dataset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400" dirty="0" smtClean="0"/>
              <a:t>77 Numeric features of different proteins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400" dirty="0" smtClean="0"/>
              <a:t>3 categorical features namely Behaviour, Genotype and Treatment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IN" sz="2400" dirty="0" smtClean="0"/>
              <a:t>target feature class</a:t>
            </a:r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Genotype: controlled and </a:t>
            </a:r>
            <a:r>
              <a:rPr lang="en-IN" sz="2400" dirty="0" err="1" smtClean="0"/>
              <a:t>trisomic</a:t>
            </a:r>
            <a:endParaRPr lang="en-IN" sz="2400" dirty="0" smtClean="0"/>
          </a:p>
          <a:p>
            <a:pPr lvl="1"/>
            <a:r>
              <a:rPr lang="en-IN" sz="2400" dirty="0" smtClean="0"/>
              <a:t>Treatment: Saline and </a:t>
            </a:r>
            <a:r>
              <a:rPr lang="en-IN" sz="2400" dirty="0" err="1" smtClean="0"/>
              <a:t>Memantine</a:t>
            </a:r>
            <a:endParaRPr lang="en-IN" sz="2400" dirty="0" smtClean="0"/>
          </a:p>
          <a:p>
            <a:pPr lvl="1"/>
            <a:r>
              <a:rPr lang="en-IN" sz="2400" dirty="0" smtClean="0"/>
              <a:t>Behaviour: context-shock and shock-context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33"/>
    </mc:Choice>
    <mc:Fallback>
      <p:transition spd="slow" advTm="21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21033" objId="7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 smtClean="0"/>
              <a:t>Data Preparation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34096" y="1790163"/>
            <a:ext cx="10844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Removing unwanted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Checking for irregularities and white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Imputing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Deleting rows with excessive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Detecting and treating outliers </a:t>
            </a:r>
            <a:endParaRPr lang="en-IN" sz="2400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8"/>
    </mc:Choice>
    <mc:Fallback>
      <p:transition spd="slow" advTm="2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25308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5185"/>
          </a:xfrm>
        </p:spPr>
        <p:txBody>
          <a:bodyPr>
            <a:normAutofit/>
          </a:bodyPr>
          <a:lstStyle/>
          <a:p>
            <a:pPr algn="ctr"/>
            <a:r>
              <a:rPr lang="en-IN" sz="3200" dirty="0" smtClean="0"/>
              <a:t>Exploring the Data</a:t>
            </a:r>
            <a:endParaRPr lang="en-IN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56068" y="1300766"/>
            <a:ext cx="7868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Relationship between the behaviour of the mice and the Protein ‘SOD1_N’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992" y="2402219"/>
            <a:ext cx="4724870" cy="33417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1561" y="2678806"/>
            <a:ext cx="48553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Behaviour</a:t>
            </a:r>
          </a:p>
          <a:p>
            <a:endParaRPr lang="en-IN" dirty="0" smtClean="0"/>
          </a:p>
          <a:p>
            <a:r>
              <a:rPr lang="en-IN" dirty="0" smtClean="0"/>
              <a:t>CS -&gt; Context-Shock</a:t>
            </a:r>
          </a:p>
          <a:p>
            <a:endParaRPr lang="en-IN" dirty="0"/>
          </a:p>
          <a:p>
            <a:r>
              <a:rPr lang="en-IN" dirty="0" smtClean="0"/>
              <a:t>SC -&gt; Shock-Context</a:t>
            </a:r>
            <a:endParaRPr lang="en-IN" dirty="0"/>
          </a:p>
          <a:p>
            <a:endParaRPr lang="en-IN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5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56"/>
    </mc:Choice>
    <mc:Fallback>
      <p:transition spd="slow" advTm="2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28856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975"/>
            <a:ext cx="10515600" cy="553791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+mn-lt"/>
              </a:rPr>
              <a:t>Relationship between the genotype of the mice and the Protein ‘AcetylH3K9_N’</a:t>
            </a:r>
            <a:endParaRPr lang="en-IN" sz="2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95" y="1825915"/>
            <a:ext cx="5868607" cy="4137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60654" y="1825915"/>
            <a:ext cx="4675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Genotype</a:t>
            </a:r>
          </a:p>
          <a:p>
            <a:endParaRPr lang="en-IN" b="1" dirty="0"/>
          </a:p>
          <a:p>
            <a:r>
              <a:rPr lang="en-IN" dirty="0"/>
              <a:t>c</a:t>
            </a:r>
            <a:r>
              <a:rPr lang="en-IN" dirty="0" smtClean="0"/>
              <a:t> -&gt; controlled</a:t>
            </a:r>
          </a:p>
          <a:p>
            <a:endParaRPr lang="en-IN" dirty="0"/>
          </a:p>
          <a:p>
            <a:r>
              <a:rPr lang="en-IN" dirty="0"/>
              <a:t>t</a:t>
            </a:r>
            <a:r>
              <a:rPr lang="en-IN" dirty="0" smtClean="0"/>
              <a:t> -&gt; </a:t>
            </a:r>
            <a:r>
              <a:rPr lang="en-IN" dirty="0" err="1" smtClean="0"/>
              <a:t>trisomic</a:t>
            </a:r>
            <a:endParaRPr lang="en-IN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5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09"/>
    </mc:Choice>
    <mc:Fallback>
      <p:transition spd="slow" advTm="1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8"/>
        <p14:stopEvt time="16285" objId="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3669"/>
          </a:xfrm>
        </p:spPr>
        <p:txBody>
          <a:bodyPr>
            <a:normAutofit/>
          </a:bodyPr>
          <a:lstStyle/>
          <a:p>
            <a:pPr algn="ctr"/>
            <a:r>
              <a:rPr lang="en-IN" sz="3200" dirty="0" smtClean="0">
                <a:latin typeface="+mn-lt"/>
              </a:rPr>
              <a:t>Predictive Modelling</a:t>
            </a:r>
            <a:endParaRPr lang="en-IN" sz="32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186" y="1133341"/>
            <a:ext cx="108955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Using 2 different classifiers: KNN and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Splitting the data into train data and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Tuning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Feature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Fitting the data into classifier with different parameters for each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/>
              <a:t>Predicting the target variable and checking the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3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32"/>
    </mc:Choice>
    <mc:Fallback>
      <p:transition spd="slow" advTm="44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44456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821"/>
          </a:xfrm>
        </p:spPr>
        <p:txBody>
          <a:bodyPr>
            <a:normAutofit/>
          </a:bodyPr>
          <a:lstStyle/>
          <a:p>
            <a:pPr algn="ctr"/>
            <a:r>
              <a:rPr lang="en-IN" sz="3200" dirty="0" smtClean="0">
                <a:latin typeface="+mn-lt"/>
              </a:rPr>
              <a:t>Conclusion</a:t>
            </a:r>
            <a:endParaRPr lang="en-IN" sz="32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369" y="1390918"/>
            <a:ext cx="10599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Once the modelling is done we chose the model with best accuracy obtained without </a:t>
            </a:r>
            <a:r>
              <a:rPr lang="en-IN" sz="2400" dirty="0" err="1" smtClean="0"/>
              <a:t>overfitting</a:t>
            </a:r>
            <a:endParaRPr lang="en-IN" sz="2400" dirty="0" smtClean="0"/>
          </a:p>
          <a:p>
            <a:r>
              <a:rPr lang="en-IN" sz="2400" dirty="0" smtClean="0"/>
              <a:t>The accuracy of 2 different models after tuning is: 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51" y="2793106"/>
            <a:ext cx="3438525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371" y="2793106"/>
            <a:ext cx="3524250" cy="11811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45"/>
    </mc:Choice>
    <mc:Fallback>
      <p:transition spd="slow" advTm="6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8"/>
        <p14:stopEvt time="64245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127" y="502276"/>
            <a:ext cx="1048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Implementing Hill climbing Technique for optimum no. of features, 20 optimum features are identified as: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92" y="1534330"/>
            <a:ext cx="9987566" cy="1162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0992" y="3013656"/>
            <a:ext cx="9987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And optimum accuracy for selected Decision Tree model is obtained as: 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92" y="3563498"/>
            <a:ext cx="7886700" cy="1409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7127" y="5293217"/>
            <a:ext cx="10264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Recommendation: </a:t>
            </a:r>
            <a:r>
              <a:rPr lang="en-IN" sz="2400" dirty="0" smtClean="0"/>
              <a:t>Presently we have just 1080 </a:t>
            </a:r>
            <a:r>
              <a:rPr lang="en-IN" sz="2400" dirty="0" err="1" smtClean="0"/>
              <a:t>observations,more</a:t>
            </a:r>
            <a:r>
              <a:rPr lang="en-IN" sz="2400" dirty="0" smtClean="0"/>
              <a:t> observations would greatly help the model to learn and train better.</a:t>
            </a:r>
            <a:endParaRPr lang="en-IN" sz="2400" b="1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28"/>
    </mc:Choice>
    <mc:Fallback>
      <p:transition spd="slow" advTm="58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9"/>
        <p14:stopEvt time="58338" objId="9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247</Words>
  <Application>Microsoft Office PowerPoint</Application>
  <PresentationFormat>Widescreen</PresentationFormat>
  <Paragraphs>51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Practical Data Science With Python  Project on Mice Protein Level Expression By Bijo B Thomas </vt:lpstr>
      <vt:lpstr>PowerPoint Presentation</vt:lpstr>
      <vt:lpstr>Data Set and its Features</vt:lpstr>
      <vt:lpstr>Data Preparation</vt:lpstr>
      <vt:lpstr>Exploring the Data</vt:lpstr>
      <vt:lpstr>Relationship between the genotype of the mice and the Protein ‘AcetylH3K9_N’</vt:lpstr>
      <vt:lpstr>Predictive Modelling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Bijo Thomas</dc:creator>
  <cp:lastModifiedBy>Bijo Thomas</cp:lastModifiedBy>
  <cp:revision>12</cp:revision>
  <dcterms:created xsi:type="dcterms:W3CDTF">2020-06-10T10:55:29Z</dcterms:created>
  <dcterms:modified xsi:type="dcterms:W3CDTF">2020-06-10T13:28:32Z</dcterms:modified>
</cp:coreProperties>
</file>